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uli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Nixie One"/>
      <p:regular r:id="rId24"/>
    </p:embeddedFont>
    <p:embeddedFont>
      <p:font typeface="Helvetica Neue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3BBCA38-8502-45F0-9213-CD33CD92677F}">
  <a:tblStyle styleId="{43BBCA38-8502-45F0-9213-CD33CD9267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NixieOne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uli-bold.fntdata"/><Relationship Id="rId16" Type="http://schemas.openxmlformats.org/officeDocument/2006/relationships/font" Target="fonts/Muli-regular.fntdata"/><Relationship Id="rId19" Type="http://schemas.openxmlformats.org/officeDocument/2006/relationships/font" Target="fonts/Muli-boldItalic.fntdata"/><Relationship Id="rId18" Type="http://schemas.openxmlformats.org/officeDocument/2006/relationships/font" Target="fonts/Muli-italic.fntdata"/></Relationships>
</file>

<file path=ppt/media/image1.png>
</file>

<file path=ppt/media/image10.jpg>
</file>

<file path=ppt/media/image11.jpg>
</file>

<file path=ppt/media/image12.png>
</file>

<file path=ppt/media/image13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Shape 4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Shape 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Shape 3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Shape 3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Shape 3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Shape 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Shape 4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flipH="1" rot="10800000">
            <a:off x="3919993" y="3977033"/>
            <a:ext cx="1303500" cy="1128300"/>
          </a:xfrm>
          <a:custGeom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Shape 10"/>
          <p:cNvSpPr/>
          <p:nvPr/>
        </p:nvSpPr>
        <p:spPr>
          <a:xfrm rot="5400000">
            <a:off x="3809057" y="-81000"/>
            <a:ext cx="1525500" cy="1761600"/>
          </a:xfrm>
          <a:custGeom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" name="Shape 12"/>
          <p:cNvSpPr/>
          <p:nvPr/>
        </p:nvSpPr>
        <p:spPr>
          <a:xfrm flipH="1" rot="10800000">
            <a:off x="2809875" y="-172875"/>
            <a:ext cx="1111500" cy="962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Shape 13"/>
          <p:cNvSpPr/>
          <p:nvPr/>
        </p:nvSpPr>
        <p:spPr>
          <a:xfrm flipH="1" rot="10800000">
            <a:off x="3602723" y="1360109"/>
            <a:ext cx="493800" cy="427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Shape 14"/>
          <p:cNvSpPr/>
          <p:nvPr/>
        </p:nvSpPr>
        <p:spPr>
          <a:xfrm flipH="1" rot="10800000">
            <a:off x="5278915" y="855279"/>
            <a:ext cx="944700" cy="818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Shape 15"/>
          <p:cNvSpPr/>
          <p:nvPr/>
        </p:nvSpPr>
        <p:spPr>
          <a:xfrm flipH="1" rot="10800000">
            <a:off x="5365799" y="352324"/>
            <a:ext cx="493800" cy="4272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" name="Shape 16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7" name="Shape 17"/>
            <p:cNvSpPr/>
            <p:nvPr/>
          </p:nvSpPr>
          <p:spPr>
            <a:xfrm>
              <a:off x="5975075" y="2474650"/>
              <a:ext cx="98325" cy="220450"/>
            </a:xfrm>
            <a:custGeom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6088025" y="2327500"/>
              <a:ext cx="307150" cy="388350"/>
            </a:xfrm>
            <a:custGeom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" name="Shape 19"/>
          <p:cNvSpPr/>
          <p:nvPr/>
        </p:nvSpPr>
        <p:spPr>
          <a:xfrm>
            <a:off x="3253021" y="113273"/>
            <a:ext cx="225085" cy="389964"/>
          </a:xfrm>
          <a:custGeom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" name="Shape 20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1" name="Shape 21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" name="Shape 29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0" name="Shape 30"/>
            <p:cNvSpPr/>
            <p:nvPr/>
          </p:nvSpPr>
          <p:spPr>
            <a:xfrm>
              <a:off x="3951850" y="2985350"/>
              <a:ext cx="314800" cy="314825"/>
            </a:xfrm>
            <a:custGeom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3988375" y="3021875"/>
              <a:ext cx="241750" cy="241750"/>
            </a:xfrm>
            <a:custGeom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4024300" y="3058425"/>
              <a:ext cx="84650" cy="84650"/>
            </a:xfrm>
            <a:custGeom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4205750" y="3248375"/>
              <a:ext cx="154050" cy="153475"/>
            </a:xfrm>
            <a:custGeom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Shape 34"/>
          <p:cNvSpPr/>
          <p:nvPr/>
        </p:nvSpPr>
        <p:spPr>
          <a:xfrm flipH="1" rot="10800000">
            <a:off x="5010533" y="4576648"/>
            <a:ext cx="1032900" cy="8946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Shape 35"/>
          <p:cNvSpPr/>
          <p:nvPr/>
        </p:nvSpPr>
        <p:spPr>
          <a:xfrm flipH="1" rot="10800000">
            <a:off x="5133679" y="4056450"/>
            <a:ext cx="540000" cy="467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Shape 36"/>
          <p:cNvSpPr/>
          <p:nvPr/>
        </p:nvSpPr>
        <p:spPr>
          <a:xfrm flipH="1" rot="10800000">
            <a:off x="3101709" y="3629719"/>
            <a:ext cx="1032900" cy="8940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/>
          <p:nvPr/>
        </p:nvSpPr>
        <p:spPr>
          <a:xfrm flipH="1" rot="10800000">
            <a:off x="3530384" y="4576662"/>
            <a:ext cx="452100" cy="3912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5370705" y="4867761"/>
            <a:ext cx="312503" cy="312484"/>
          </a:xfrm>
          <a:custGeom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0" name="Shape 40"/>
            <p:cNvSpPr/>
            <p:nvPr/>
          </p:nvSpPr>
          <p:spPr>
            <a:xfrm>
              <a:off x="5575150" y="4959100"/>
              <a:ext cx="161225" cy="178300"/>
            </a:xfrm>
            <a:custGeom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5330925" y="4985350"/>
              <a:ext cx="128250" cy="148400"/>
            </a:xfrm>
            <a:custGeom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241175" y="5241175"/>
              <a:ext cx="180125" cy="109325"/>
            </a:xfrm>
            <a:custGeom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5461575" y="5316900"/>
              <a:ext cx="89175" cy="159975"/>
            </a:xfrm>
            <a:custGeom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619100" y="5194175"/>
              <a:ext cx="161850" cy="89775"/>
            </a:xfrm>
            <a:custGeom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5420075" y="5116000"/>
              <a:ext cx="189300" cy="189925"/>
            </a:xfrm>
            <a:custGeom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Shape 46"/>
          <p:cNvSpPr/>
          <p:nvPr/>
        </p:nvSpPr>
        <p:spPr>
          <a:xfrm>
            <a:off x="3429208" y="3904791"/>
            <a:ext cx="377839" cy="343685"/>
          </a:xfrm>
          <a:custGeom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 flipH="1" rot="10800000">
            <a:off x="-94969" y="303826"/>
            <a:ext cx="1034700" cy="895800"/>
          </a:xfrm>
          <a:custGeom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" name="Shape 49"/>
          <p:cNvSpPr/>
          <p:nvPr/>
        </p:nvSpPr>
        <p:spPr>
          <a:xfrm rot="5400000">
            <a:off x="559400" y="1538825"/>
            <a:ext cx="1788000" cy="2064600"/>
          </a:xfrm>
          <a:custGeom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Shape 50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" name="Shape 51"/>
          <p:cNvSpPr txBox="1"/>
          <p:nvPr>
            <p:ph idx="1" type="subTitle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Shape 52"/>
          <p:cNvSpPr/>
          <p:nvPr/>
        </p:nvSpPr>
        <p:spPr>
          <a:xfrm flipH="1" rot="10800000">
            <a:off x="66674" y="31354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/>
          <p:nvPr/>
        </p:nvSpPr>
        <p:spPr>
          <a:xfrm flipH="1" rot="10800000">
            <a:off x="828675" y="35165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761999" y="8779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" name="Shape 55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56" name="Shape 56"/>
            <p:cNvSpPr/>
            <p:nvPr/>
          </p:nvSpPr>
          <p:spPr>
            <a:xfrm>
              <a:off x="5975075" y="2474650"/>
              <a:ext cx="98325" cy="220450"/>
            </a:xfrm>
            <a:custGeom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6088025" y="2327500"/>
              <a:ext cx="307150" cy="388350"/>
            </a:xfrm>
            <a:custGeom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Shape 58"/>
          <p:cNvSpPr/>
          <p:nvPr/>
        </p:nvSpPr>
        <p:spPr>
          <a:xfrm>
            <a:off x="393600" y="3346627"/>
            <a:ext cx="166061" cy="287704"/>
          </a:xfrm>
          <a:custGeom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0" name="Shape 60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" name="Shape 68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69" name="Shape 69"/>
            <p:cNvSpPr/>
            <p:nvPr/>
          </p:nvSpPr>
          <p:spPr>
            <a:xfrm>
              <a:off x="3951850" y="2985350"/>
              <a:ext cx="314800" cy="314825"/>
            </a:xfrm>
            <a:custGeom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3988375" y="3021875"/>
              <a:ext cx="241750" cy="241750"/>
            </a:xfrm>
            <a:custGeom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4024300" y="3058425"/>
              <a:ext cx="84650" cy="84650"/>
            </a:xfrm>
            <a:custGeom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4205750" y="3248375"/>
              <a:ext cx="154050" cy="153475"/>
            </a:xfrm>
            <a:custGeom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/>
          <p:nvPr/>
        </p:nvSpPr>
        <p:spPr>
          <a:xfrm flipH="1" rot="10800000">
            <a:off x="733424" y="39360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/>
          <p:nvPr/>
        </p:nvSpPr>
        <p:spPr>
          <a:xfrm flipH="1" rot="10800000">
            <a:off x="738525" y="1008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/>
          <p:nvPr/>
        </p:nvSpPr>
        <p:spPr>
          <a:xfrm flipH="1" rot="10800000">
            <a:off x="420725" y="-652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1019338" y="4167058"/>
            <a:ext cx="248073" cy="248058"/>
          </a:xfrm>
          <a:custGeom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" name="Shape 77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78" name="Shape 78"/>
            <p:cNvSpPr/>
            <p:nvPr/>
          </p:nvSpPr>
          <p:spPr>
            <a:xfrm>
              <a:off x="5575150" y="4959100"/>
              <a:ext cx="161225" cy="178300"/>
            </a:xfrm>
            <a:custGeom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5330925" y="4985350"/>
              <a:ext cx="128250" cy="148400"/>
            </a:xfrm>
            <a:custGeom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5241175" y="5241175"/>
              <a:ext cx="180125" cy="109325"/>
            </a:xfrm>
            <a:custGeom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5461575" y="5316900"/>
              <a:ext cx="89175" cy="159975"/>
            </a:xfrm>
            <a:custGeom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5619100" y="5194175"/>
              <a:ext cx="161850" cy="89775"/>
            </a:xfrm>
            <a:custGeom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5420075" y="5116000"/>
              <a:ext cx="189300" cy="189925"/>
            </a:xfrm>
            <a:custGeom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Shape 84"/>
          <p:cNvSpPr txBox="1"/>
          <p:nvPr/>
        </p:nvSpPr>
        <p:spPr>
          <a:xfrm>
            <a:off x="-54675" y="4564625"/>
            <a:ext cx="14175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TID: 11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 flipH="1" rot="10800000">
            <a:off x="-94969" y="619169"/>
            <a:ext cx="1034700" cy="895800"/>
          </a:xfrm>
          <a:custGeom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Shape 87"/>
          <p:cNvSpPr/>
          <p:nvPr/>
        </p:nvSpPr>
        <p:spPr>
          <a:xfrm rot="5400000">
            <a:off x="499599" y="1905237"/>
            <a:ext cx="1146000" cy="1323300"/>
          </a:xfrm>
          <a:custGeom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Font typeface="Nixie One"/>
              <a:buChar char="◇"/>
              <a:defRPr sz="2400">
                <a:latin typeface="Nixie One"/>
                <a:ea typeface="Nixie One"/>
                <a:cs typeface="Nixie One"/>
                <a:sym typeface="Nixie One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￭"/>
              <a:defRPr sz="2400">
                <a:latin typeface="Nixie One"/>
                <a:ea typeface="Nixie One"/>
                <a:cs typeface="Nixie One"/>
                <a:sym typeface="Nixie One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￮"/>
              <a:defRPr sz="2400">
                <a:latin typeface="Nixie One"/>
                <a:ea typeface="Nixie One"/>
                <a:cs typeface="Nixie One"/>
                <a:sym typeface="Nixie One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89" name="Shape 89"/>
          <p:cNvSpPr/>
          <p:nvPr/>
        </p:nvSpPr>
        <p:spPr>
          <a:xfrm flipH="1" rot="10800000">
            <a:off x="-123826" y="28115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/>
        </p:nvSpPr>
        <p:spPr>
          <a:xfrm flipH="1" rot="10800000">
            <a:off x="638175" y="3192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/>
          <p:nvPr/>
        </p:nvSpPr>
        <p:spPr>
          <a:xfrm flipH="1" rot="10800000">
            <a:off x="752474" y="120180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986834" y="1394518"/>
            <a:ext cx="351204" cy="324661"/>
            <a:chOff x="5975075" y="2327500"/>
            <a:chExt cx="420100" cy="388350"/>
          </a:xfrm>
        </p:grpSpPr>
        <p:sp>
          <p:nvSpPr>
            <p:cNvPr id="93" name="Shape 93"/>
            <p:cNvSpPr/>
            <p:nvPr/>
          </p:nvSpPr>
          <p:spPr>
            <a:xfrm>
              <a:off x="5975075" y="2474650"/>
              <a:ext cx="98325" cy="220450"/>
            </a:xfrm>
            <a:custGeom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6088025" y="2327500"/>
              <a:ext cx="307150" cy="388350"/>
            </a:xfrm>
            <a:custGeom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/>
          <p:nvPr/>
        </p:nvSpPr>
        <p:spPr>
          <a:xfrm>
            <a:off x="203100" y="3022777"/>
            <a:ext cx="166061" cy="287704"/>
          </a:xfrm>
          <a:custGeom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295728" y="877706"/>
            <a:ext cx="247469" cy="392302"/>
            <a:chOff x="6718575" y="2318625"/>
            <a:chExt cx="256950" cy="407375"/>
          </a:xfrm>
        </p:grpSpPr>
        <p:sp>
          <p:nvSpPr>
            <p:cNvPr id="97" name="Shape 97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Shape 105"/>
          <p:cNvGrpSpPr/>
          <p:nvPr/>
        </p:nvGrpSpPr>
        <p:grpSpPr>
          <a:xfrm>
            <a:off x="1229484" y="3310481"/>
            <a:ext cx="342882" cy="350068"/>
            <a:chOff x="3951850" y="2985350"/>
            <a:chExt cx="407950" cy="416500"/>
          </a:xfrm>
        </p:grpSpPr>
        <p:sp>
          <p:nvSpPr>
            <p:cNvPr id="106" name="Shape 106"/>
            <p:cNvSpPr/>
            <p:nvPr/>
          </p:nvSpPr>
          <p:spPr>
            <a:xfrm>
              <a:off x="3951850" y="2985350"/>
              <a:ext cx="314800" cy="314825"/>
            </a:xfrm>
            <a:custGeom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3988375" y="3021875"/>
              <a:ext cx="241750" cy="241750"/>
            </a:xfrm>
            <a:custGeom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4024300" y="3058425"/>
              <a:ext cx="84650" cy="84650"/>
            </a:xfrm>
            <a:custGeom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4205750" y="3248375"/>
              <a:ext cx="154050" cy="153475"/>
            </a:xfrm>
            <a:custGeom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/>
          <p:nvPr/>
        </p:nvSpPr>
        <p:spPr>
          <a:xfrm flipH="1" rot="10800000">
            <a:off x="542924" y="36121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/>
          <p:nvPr/>
        </p:nvSpPr>
        <p:spPr>
          <a:xfrm flipH="1" rot="10800000">
            <a:off x="729000" y="424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/>
          <p:nvPr/>
        </p:nvSpPr>
        <p:spPr>
          <a:xfrm flipH="1" rot="10800000">
            <a:off x="411200" y="2586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828838" y="3843208"/>
            <a:ext cx="248073" cy="248058"/>
          </a:xfrm>
          <a:custGeom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" name="Shape 114"/>
          <p:cNvGrpSpPr/>
          <p:nvPr/>
        </p:nvGrpSpPr>
        <p:grpSpPr>
          <a:xfrm>
            <a:off x="67092" y="1681690"/>
            <a:ext cx="455624" cy="437054"/>
            <a:chOff x="5241175" y="4959100"/>
            <a:chExt cx="539775" cy="517775"/>
          </a:xfrm>
        </p:grpSpPr>
        <p:sp>
          <p:nvSpPr>
            <p:cNvPr id="115" name="Shape 115"/>
            <p:cNvSpPr/>
            <p:nvPr/>
          </p:nvSpPr>
          <p:spPr>
            <a:xfrm>
              <a:off x="5575150" y="4959100"/>
              <a:ext cx="161225" cy="178300"/>
            </a:xfrm>
            <a:custGeom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5330925" y="4985350"/>
              <a:ext cx="128250" cy="148400"/>
            </a:xfrm>
            <a:custGeom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5241175" y="5241175"/>
              <a:ext cx="180125" cy="109325"/>
            </a:xfrm>
            <a:custGeom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5461575" y="5316900"/>
              <a:ext cx="89175" cy="159975"/>
            </a:xfrm>
            <a:custGeom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5619100" y="5194175"/>
              <a:ext cx="161850" cy="89775"/>
            </a:xfrm>
            <a:custGeom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5420075" y="5116000"/>
              <a:ext cx="189300" cy="189925"/>
            </a:xfrm>
            <a:custGeom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Shape 121"/>
          <p:cNvSpPr txBox="1"/>
          <p:nvPr/>
        </p:nvSpPr>
        <p:spPr>
          <a:xfrm>
            <a:off x="94000" y="192958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22" name="Shape 122"/>
          <p:cNvSpPr txBox="1"/>
          <p:nvPr/>
        </p:nvSpPr>
        <p:spPr>
          <a:xfrm>
            <a:off x="-54675" y="4564625"/>
            <a:ext cx="14175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TID: 11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/>
        </p:nvSpPr>
        <p:spPr>
          <a:xfrm flipH="1" rot="10800000">
            <a:off x="7663675" y="3684808"/>
            <a:ext cx="1034700" cy="895800"/>
          </a:xfrm>
          <a:custGeom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5" name="Shape 125"/>
          <p:cNvSpPr/>
          <p:nvPr/>
        </p:nvSpPr>
        <p:spPr>
          <a:xfrm rot="5400000">
            <a:off x="499599" y="157100"/>
            <a:ext cx="1146000" cy="1323300"/>
          </a:xfrm>
          <a:custGeom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Shape 126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128" name="Shape 128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Shape 136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37" name="Shape 137"/>
            <p:cNvSpPr/>
            <p:nvPr/>
          </p:nvSpPr>
          <p:spPr>
            <a:xfrm>
              <a:off x="5975075" y="2474650"/>
              <a:ext cx="98325" cy="220450"/>
            </a:xfrm>
            <a:custGeom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6088025" y="2327500"/>
              <a:ext cx="307150" cy="388350"/>
            </a:xfrm>
            <a:custGeom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Shape 139"/>
          <p:cNvSpPr/>
          <p:nvPr/>
        </p:nvSpPr>
        <p:spPr>
          <a:xfrm>
            <a:off x="203100" y="1270177"/>
            <a:ext cx="166061" cy="287704"/>
          </a:xfrm>
          <a:custGeom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8772688" y="4461808"/>
            <a:ext cx="248073" cy="248058"/>
          </a:xfrm>
          <a:custGeom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Shape 141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2" name="Shape 142"/>
            <p:cNvSpPr/>
            <p:nvPr/>
          </p:nvSpPr>
          <p:spPr>
            <a:xfrm>
              <a:off x="5575150" y="4959100"/>
              <a:ext cx="161225" cy="178300"/>
            </a:xfrm>
            <a:custGeom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5330925" y="4985350"/>
              <a:ext cx="128250" cy="148400"/>
            </a:xfrm>
            <a:custGeom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5241175" y="5241175"/>
              <a:ext cx="180125" cy="109325"/>
            </a:xfrm>
            <a:custGeom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5461575" y="5316900"/>
              <a:ext cx="89175" cy="159975"/>
            </a:xfrm>
            <a:custGeom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5619100" y="5194175"/>
              <a:ext cx="161850" cy="89775"/>
            </a:xfrm>
            <a:custGeom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5420075" y="5116000"/>
              <a:ext cx="189300" cy="189925"/>
            </a:xfrm>
            <a:custGeom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Shape 148"/>
          <p:cNvSpPr/>
          <p:nvPr/>
        </p:nvSpPr>
        <p:spPr>
          <a:xfrm>
            <a:off x="8081326" y="3153875"/>
            <a:ext cx="299952" cy="272838"/>
          </a:xfrm>
          <a:custGeom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" name="Shape 149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0" name="Shape 150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" name="Shape 158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59" name="Shape 159"/>
            <p:cNvSpPr/>
            <p:nvPr/>
          </p:nvSpPr>
          <p:spPr>
            <a:xfrm>
              <a:off x="3951850" y="2985350"/>
              <a:ext cx="314800" cy="314825"/>
            </a:xfrm>
            <a:custGeom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3988375" y="3021875"/>
              <a:ext cx="241750" cy="241750"/>
            </a:xfrm>
            <a:custGeom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4024300" y="3058425"/>
              <a:ext cx="84650" cy="84650"/>
            </a:xfrm>
            <a:custGeom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4205750" y="3248375"/>
              <a:ext cx="154050" cy="153475"/>
            </a:xfrm>
            <a:custGeom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Shape 163"/>
          <p:cNvSpPr txBox="1"/>
          <p:nvPr/>
        </p:nvSpPr>
        <p:spPr>
          <a:xfrm>
            <a:off x="-54675" y="4564625"/>
            <a:ext cx="14175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TID: 11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/>
        </p:nvSpPr>
        <p:spPr>
          <a:xfrm flipH="1" rot="10800000">
            <a:off x="7663675" y="3684808"/>
            <a:ext cx="1034700" cy="895800"/>
          </a:xfrm>
          <a:custGeom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6" name="Shape 166"/>
          <p:cNvSpPr/>
          <p:nvPr/>
        </p:nvSpPr>
        <p:spPr>
          <a:xfrm rot="5400000">
            <a:off x="499599" y="157100"/>
            <a:ext cx="1146000" cy="1323300"/>
          </a:xfrm>
          <a:custGeom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7" name="Shape 167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1734000" y="2414450"/>
            <a:ext cx="2667300" cy="266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Shape 169"/>
          <p:cNvSpPr txBox="1"/>
          <p:nvPr>
            <p:ph idx="2" type="body"/>
          </p:nvPr>
        </p:nvSpPr>
        <p:spPr>
          <a:xfrm>
            <a:off x="4562088" y="2414450"/>
            <a:ext cx="2667300" cy="266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" name="Shape 170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Shape 173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" name="Shape 174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75" name="Shape 175"/>
            <p:cNvSpPr/>
            <p:nvPr/>
          </p:nvSpPr>
          <p:spPr>
            <a:xfrm>
              <a:off x="5975075" y="2474650"/>
              <a:ext cx="98325" cy="220450"/>
            </a:xfrm>
            <a:custGeom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6088025" y="2327500"/>
              <a:ext cx="307150" cy="388350"/>
            </a:xfrm>
            <a:custGeom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/>
          <p:nvPr/>
        </p:nvSpPr>
        <p:spPr>
          <a:xfrm>
            <a:off x="203100" y="1270177"/>
            <a:ext cx="166061" cy="287704"/>
          </a:xfrm>
          <a:custGeom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" name="Shape 178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79" name="Shape 179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" name="Shape 18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88" name="Shape 188"/>
            <p:cNvSpPr/>
            <p:nvPr/>
          </p:nvSpPr>
          <p:spPr>
            <a:xfrm>
              <a:off x="3951850" y="2985350"/>
              <a:ext cx="314800" cy="314825"/>
            </a:xfrm>
            <a:custGeom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3988375" y="3021875"/>
              <a:ext cx="241750" cy="241750"/>
            </a:xfrm>
            <a:custGeom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4024300" y="3058425"/>
              <a:ext cx="84650" cy="84650"/>
            </a:xfrm>
            <a:custGeom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4205750" y="3248375"/>
              <a:ext cx="154050" cy="153475"/>
            </a:xfrm>
            <a:custGeom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Shape 192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Shape 194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8772688" y="4461808"/>
            <a:ext cx="248073" cy="248058"/>
          </a:xfrm>
          <a:custGeom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" name="Shape 197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98" name="Shape 198"/>
            <p:cNvSpPr/>
            <p:nvPr/>
          </p:nvSpPr>
          <p:spPr>
            <a:xfrm>
              <a:off x="5575150" y="4959100"/>
              <a:ext cx="161225" cy="178300"/>
            </a:xfrm>
            <a:custGeom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5330925" y="4985350"/>
              <a:ext cx="128250" cy="148400"/>
            </a:xfrm>
            <a:custGeom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5241175" y="5241175"/>
              <a:ext cx="180125" cy="109325"/>
            </a:xfrm>
            <a:custGeom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5461575" y="5316900"/>
              <a:ext cx="89175" cy="159975"/>
            </a:xfrm>
            <a:custGeom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5619100" y="5194175"/>
              <a:ext cx="161850" cy="89775"/>
            </a:xfrm>
            <a:custGeom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5420075" y="5116000"/>
              <a:ext cx="189300" cy="189925"/>
            </a:xfrm>
            <a:custGeom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Shape 204"/>
          <p:cNvSpPr/>
          <p:nvPr/>
        </p:nvSpPr>
        <p:spPr>
          <a:xfrm>
            <a:off x="8081326" y="3153875"/>
            <a:ext cx="299952" cy="272838"/>
          </a:xfrm>
          <a:custGeom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-54675" y="4564625"/>
            <a:ext cx="14175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TID: 11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/>
        </p:nvSpPr>
        <p:spPr>
          <a:xfrm rot="5400000">
            <a:off x="499599" y="157100"/>
            <a:ext cx="1146000" cy="1323300"/>
          </a:xfrm>
          <a:custGeom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8" name="Shape 208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0" name="Shape 210"/>
          <p:cNvSpPr txBox="1"/>
          <p:nvPr>
            <p:ph idx="2" type="body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1" name="Shape 211"/>
          <p:cNvSpPr txBox="1"/>
          <p:nvPr>
            <p:ph idx="3" type="body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2" name="Shape 212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Shape 213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6" name="Shape 216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17" name="Shape 217"/>
            <p:cNvSpPr/>
            <p:nvPr/>
          </p:nvSpPr>
          <p:spPr>
            <a:xfrm>
              <a:off x="5975075" y="2474650"/>
              <a:ext cx="98325" cy="220450"/>
            </a:xfrm>
            <a:custGeom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6088025" y="2327500"/>
              <a:ext cx="307150" cy="388350"/>
            </a:xfrm>
            <a:custGeom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" name="Shape 219"/>
          <p:cNvSpPr/>
          <p:nvPr/>
        </p:nvSpPr>
        <p:spPr>
          <a:xfrm>
            <a:off x="203100" y="1270177"/>
            <a:ext cx="166061" cy="287704"/>
          </a:xfrm>
          <a:custGeom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" name="Shape 220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21" name="Shape 221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" name="Shape 229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30" name="Shape 230"/>
            <p:cNvSpPr/>
            <p:nvPr/>
          </p:nvSpPr>
          <p:spPr>
            <a:xfrm>
              <a:off x="3951850" y="2985350"/>
              <a:ext cx="314800" cy="314825"/>
            </a:xfrm>
            <a:custGeom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3988375" y="3021875"/>
              <a:ext cx="241750" cy="241750"/>
            </a:xfrm>
            <a:custGeom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4024300" y="3058425"/>
              <a:ext cx="84650" cy="84650"/>
            </a:xfrm>
            <a:custGeom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4205750" y="3248375"/>
              <a:ext cx="154050" cy="153475"/>
            </a:xfrm>
            <a:custGeom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4" name="Shape 234"/>
          <p:cNvSpPr txBox="1"/>
          <p:nvPr/>
        </p:nvSpPr>
        <p:spPr>
          <a:xfrm>
            <a:off x="-54675" y="4564625"/>
            <a:ext cx="14175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TID: 11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/>
        </p:nvSpPr>
        <p:spPr>
          <a:xfrm flipH="1" rot="10800000">
            <a:off x="7663675" y="3684808"/>
            <a:ext cx="1034700" cy="895800"/>
          </a:xfrm>
          <a:custGeom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7" name="Shape 237"/>
          <p:cNvSpPr/>
          <p:nvPr/>
        </p:nvSpPr>
        <p:spPr>
          <a:xfrm rot="5400000">
            <a:off x="499599" y="157100"/>
            <a:ext cx="1146000" cy="1323300"/>
          </a:xfrm>
          <a:custGeom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8" name="Shape 238"/>
          <p:cNvSpPr txBox="1"/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39" name="Shape 239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Shape 240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Shape 241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Shape 242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3" name="Shape 243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44" name="Shape 244"/>
            <p:cNvSpPr/>
            <p:nvPr/>
          </p:nvSpPr>
          <p:spPr>
            <a:xfrm>
              <a:off x="5975075" y="2474650"/>
              <a:ext cx="98325" cy="220450"/>
            </a:xfrm>
            <a:custGeom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6088025" y="2327500"/>
              <a:ext cx="307150" cy="388350"/>
            </a:xfrm>
            <a:custGeom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" name="Shape 246"/>
          <p:cNvSpPr/>
          <p:nvPr/>
        </p:nvSpPr>
        <p:spPr>
          <a:xfrm>
            <a:off x="203100" y="1270177"/>
            <a:ext cx="166061" cy="287704"/>
          </a:xfrm>
          <a:custGeom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7" name="Shape 247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48" name="Shape 248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" name="Shape 256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57" name="Shape 257"/>
            <p:cNvSpPr/>
            <p:nvPr/>
          </p:nvSpPr>
          <p:spPr>
            <a:xfrm>
              <a:off x="3951850" y="2985350"/>
              <a:ext cx="314800" cy="314825"/>
            </a:xfrm>
            <a:custGeom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3988375" y="3021875"/>
              <a:ext cx="241750" cy="241750"/>
            </a:xfrm>
            <a:custGeom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4024300" y="3058425"/>
              <a:ext cx="84650" cy="84650"/>
            </a:xfrm>
            <a:custGeom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4205750" y="3248375"/>
              <a:ext cx="154050" cy="153475"/>
            </a:xfrm>
            <a:custGeom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" name="Shape 261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Shape 262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Shape 263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Shape 264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Shape 265"/>
          <p:cNvSpPr/>
          <p:nvPr/>
        </p:nvSpPr>
        <p:spPr>
          <a:xfrm>
            <a:off x="8772688" y="4461808"/>
            <a:ext cx="248073" cy="248058"/>
          </a:xfrm>
          <a:custGeom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Shape 266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67" name="Shape 267"/>
            <p:cNvSpPr/>
            <p:nvPr/>
          </p:nvSpPr>
          <p:spPr>
            <a:xfrm>
              <a:off x="5575150" y="4959100"/>
              <a:ext cx="161225" cy="178300"/>
            </a:xfrm>
            <a:custGeom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5330925" y="4985350"/>
              <a:ext cx="128250" cy="148400"/>
            </a:xfrm>
            <a:custGeom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5241175" y="5241175"/>
              <a:ext cx="180125" cy="109325"/>
            </a:xfrm>
            <a:custGeom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5461575" y="5316900"/>
              <a:ext cx="89175" cy="159975"/>
            </a:xfrm>
            <a:custGeom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5619100" y="5194175"/>
              <a:ext cx="161850" cy="89775"/>
            </a:xfrm>
            <a:custGeom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5420075" y="5116000"/>
              <a:ext cx="189300" cy="189925"/>
            </a:xfrm>
            <a:custGeom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Shape 273"/>
          <p:cNvSpPr/>
          <p:nvPr/>
        </p:nvSpPr>
        <p:spPr>
          <a:xfrm>
            <a:off x="8081326" y="3153875"/>
            <a:ext cx="299952" cy="272838"/>
          </a:xfrm>
          <a:custGeom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Shape 274"/>
          <p:cNvSpPr txBox="1"/>
          <p:nvPr/>
        </p:nvSpPr>
        <p:spPr>
          <a:xfrm>
            <a:off x="-54675" y="4564625"/>
            <a:ext cx="14175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TID: 11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/>
        </p:nvSpPr>
        <p:spPr>
          <a:xfrm flipH="1" rot="10800000">
            <a:off x="7663675" y="3684808"/>
            <a:ext cx="1034700" cy="895800"/>
          </a:xfrm>
          <a:custGeom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7" name="Shape 277"/>
          <p:cNvSpPr/>
          <p:nvPr/>
        </p:nvSpPr>
        <p:spPr>
          <a:xfrm rot="5400000">
            <a:off x="499599" y="157100"/>
            <a:ext cx="1146000" cy="1323300"/>
          </a:xfrm>
          <a:custGeom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279" name="Shape 279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Shape 280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Shape 281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Shape 282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3" name="Shape 283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84" name="Shape 284"/>
            <p:cNvSpPr/>
            <p:nvPr/>
          </p:nvSpPr>
          <p:spPr>
            <a:xfrm>
              <a:off x="5975075" y="2474650"/>
              <a:ext cx="98325" cy="220450"/>
            </a:xfrm>
            <a:custGeom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6088025" y="2327500"/>
              <a:ext cx="307150" cy="388350"/>
            </a:xfrm>
            <a:custGeom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Shape 286"/>
          <p:cNvSpPr/>
          <p:nvPr/>
        </p:nvSpPr>
        <p:spPr>
          <a:xfrm>
            <a:off x="203100" y="1270177"/>
            <a:ext cx="166061" cy="287704"/>
          </a:xfrm>
          <a:custGeom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Shape 287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88" name="Shape 288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" name="Shape 296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97" name="Shape 297"/>
            <p:cNvSpPr/>
            <p:nvPr/>
          </p:nvSpPr>
          <p:spPr>
            <a:xfrm>
              <a:off x="3951850" y="2985350"/>
              <a:ext cx="314800" cy="314825"/>
            </a:xfrm>
            <a:custGeom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3988375" y="3021875"/>
              <a:ext cx="241750" cy="241750"/>
            </a:xfrm>
            <a:custGeom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4024300" y="3058425"/>
              <a:ext cx="84650" cy="84650"/>
            </a:xfrm>
            <a:custGeom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4205750" y="3248375"/>
              <a:ext cx="154050" cy="153475"/>
            </a:xfrm>
            <a:custGeom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Shape 301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Shape 302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Shape 303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Shape 304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8772688" y="4461808"/>
            <a:ext cx="248073" cy="248058"/>
          </a:xfrm>
          <a:custGeom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" name="Shape 306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307" name="Shape 307"/>
            <p:cNvSpPr/>
            <p:nvPr/>
          </p:nvSpPr>
          <p:spPr>
            <a:xfrm>
              <a:off x="5575150" y="4959100"/>
              <a:ext cx="161225" cy="178300"/>
            </a:xfrm>
            <a:custGeom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5330925" y="4985350"/>
              <a:ext cx="128250" cy="148400"/>
            </a:xfrm>
            <a:custGeom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5241175" y="5241175"/>
              <a:ext cx="180125" cy="109325"/>
            </a:xfrm>
            <a:custGeom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5461575" y="5316900"/>
              <a:ext cx="89175" cy="159975"/>
            </a:xfrm>
            <a:custGeom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5619100" y="5194175"/>
              <a:ext cx="161850" cy="89775"/>
            </a:xfrm>
            <a:custGeom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5420075" y="5116000"/>
              <a:ext cx="189300" cy="189925"/>
            </a:xfrm>
            <a:custGeom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3" name="Shape 313"/>
          <p:cNvSpPr/>
          <p:nvPr/>
        </p:nvSpPr>
        <p:spPr>
          <a:xfrm>
            <a:off x="8081326" y="3153875"/>
            <a:ext cx="299952" cy="272838"/>
          </a:xfrm>
          <a:custGeom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Shape 314"/>
          <p:cNvSpPr txBox="1"/>
          <p:nvPr/>
        </p:nvSpPr>
        <p:spPr>
          <a:xfrm>
            <a:off x="-54675" y="4564625"/>
            <a:ext cx="14175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TID: 11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 flipH="1" rot="10800000">
            <a:off x="8218352" y="4121459"/>
            <a:ext cx="685200" cy="593400"/>
          </a:xfrm>
          <a:custGeom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7" name="Shape 317"/>
          <p:cNvSpPr/>
          <p:nvPr/>
        </p:nvSpPr>
        <p:spPr>
          <a:xfrm rot="5400000">
            <a:off x="388487" y="105212"/>
            <a:ext cx="944100" cy="1090200"/>
          </a:xfrm>
          <a:custGeom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8" name="Shape 318"/>
          <p:cNvSpPr/>
          <p:nvPr/>
        </p:nvSpPr>
        <p:spPr>
          <a:xfrm flipH="1" rot="10800000">
            <a:off x="-123825" y="847791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Shape 319"/>
          <p:cNvSpPr/>
          <p:nvPr/>
        </p:nvSpPr>
        <p:spPr>
          <a:xfrm flipH="1" rot="10800000">
            <a:off x="503116" y="1161450"/>
            <a:ext cx="352800" cy="305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Shape 320"/>
          <p:cNvSpPr/>
          <p:nvPr/>
        </p:nvSpPr>
        <p:spPr>
          <a:xfrm flipH="1" rot="10800000">
            <a:off x="1208424" y="-131812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Shape 321"/>
          <p:cNvSpPr/>
          <p:nvPr/>
        </p:nvSpPr>
        <p:spPr>
          <a:xfrm flipH="1" rot="10800000">
            <a:off x="247753" y="49693"/>
            <a:ext cx="295200" cy="2556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Shape 322"/>
          <p:cNvSpPr/>
          <p:nvPr/>
        </p:nvSpPr>
        <p:spPr>
          <a:xfrm flipH="1" rot="10800000">
            <a:off x="8763568" y="4485979"/>
            <a:ext cx="543000" cy="470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Shape 323"/>
          <p:cNvSpPr/>
          <p:nvPr/>
        </p:nvSpPr>
        <p:spPr>
          <a:xfrm flipH="1" rot="10800000">
            <a:off x="8523810" y="4741100"/>
            <a:ext cx="284100" cy="2457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Shape 324"/>
          <p:cNvSpPr/>
          <p:nvPr/>
        </p:nvSpPr>
        <p:spPr>
          <a:xfrm flipH="1" rot="10800000">
            <a:off x="8322785" y="3628023"/>
            <a:ext cx="543000" cy="470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Shape 325"/>
          <p:cNvSpPr/>
          <p:nvPr/>
        </p:nvSpPr>
        <p:spPr>
          <a:xfrm flipH="1" rot="10800000">
            <a:off x="8763569" y="4009882"/>
            <a:ext cx="237600" cy="2058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Shape 326"/>
          <p:cNvSpPr txBox="1"/>
          <p:nvPr/>
        </p:nvSpPr>
        <p:spPr>
          <a:xfrm>
            <a:off x="-54675" y="4564625"/>
            <a:ext cx="14175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TID: 11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0E293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7.png"/><Relationship Id="rId6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/>
          <p:nvPr>
            <p:ph type="ctrTitle"/>
          </p:nvPr>
        </p:nvSpPr>
        <p:spPr>
          <a:xfrm>
            <a:off x="1704000" y="1608775"/>
            <a:ext cx="5736000" cy="10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REdefine</a:t>
            </a:r>
            <a:endParaRPr sz="4500"/>
          </a:p>
        </p:txBody>
      </p:sp>
      <p:sp>
        <p:nvSpPr>
          <p:cNvPr id="332" name="Shape 332"/>
          <p:cNvSpPr txBox="1"/>
          <p:nvPr/>
        </p:nvSpPr>
        <p:spPr>
          <a:xfrm>
            <a:off x="4096050" y="4097925"/>
            <a:ext cx="9519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TID 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11</a:t>
            </a:r>
            <a:endParaRPr b="1" sz="2400">
              <a:solidFill>
                <a:srgbClr val="FFFFFF"/>
              </a:solidFill>
            </a:endParaRPr>
          </a:p>
        </p:txBody>
      </p:sp>
      <p:pic>
        <p:nvPicPr>
          <p:cNvPr id="333" name="Shape 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1627" y="2484050"/>
            <a:ext cx="4520748" cy="92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/>
          <p:nvPr/>
        </p:nvSpPr>
        <p:spPr>
          <a:xfrm>
            <a:off x="764399" y="480277"/>
            <a:ext cx="204520" cy="354335"/>
          </a:xfrm>
          <a:custGeom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3845500" y="8346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0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12" name="Shape 412"/>
          <p:cNvSpPr/>
          <p:nvPr/>
        </p:nvSpPr>
        <p:spPr>
          <a:xfrm>
            <a:off x="6053363" y="8346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0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413" name="Shape 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2550" y="834600"/>
            <a:ext cx="1918679" cy="335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Shape 4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8300" y="835650"/>
            <a:ext cx="1888499" cy="3776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Shape 4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5513" y="827125"/>
            <a:ext cx="1888499" cy="3776998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Shape 416"/>
          <p:cNvSpPr/>
          <p:nvPr/>
        </p:nvSpPr>
        <p:spPr>
          <a:xfrm>
            <a:off x="1544335" y="489800"/>
            <a:ext cx="2075120" cy="4163909"/>
          </a:xfrm>
          <a:custGeom>
            <a:pathLst>
              <a:path extrusionOk="0" h="61841" w="30819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184769"/>
          </a:solidFill>
          <a:ln cap="flat" cmpd="sng" w="19050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5960085" y="489800"/>
            <a:ext cx="2075120" cy="4163909"/>
          </a:xfrm>
          <a:custGeom>
            <a:pathLst>
              <a:path extrusionOk="0" h="61841" w="30819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184769"/>
          </a:solidFill>
          <a:ln cap="flat" cmpd="sng" w="19050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3752210" y="489800"/>
            <a:ext cx="2075120" cy="4163909"/>
          </a:xfrm>
          <a:custGeom>
            <a:pathLst>
              <a:path extrusionOk="0" h="61841" w="30819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184769"/>
          </a:solidFill>
          <a:ln cap="flat" cmpd="sng" w="19050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>
            <p:ph idx="1" type="body"/>
          </p:nvPr>
        </p:nvSpPr>
        <p:spPr>
          <a:xfrm>
            <a:off x="1840025" y="1689788"/>
            <a:ext cx="6282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Ο χρήστης ανοίγει την κάμερα του κινητού κι αποκτά πρόσβαση σε ένα ολόκληρο δίκτυο πληροφοριών. 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Shape 347"/>
          <p:cNvSpPr txBox="1"/>
          <p:nvPr/>
        </p:nvSpPr>
        <p:spPr>
          <a:xfrm>
            <a:off x="2465825" y="551963"/>
            <a:ext cx="5575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C6DAEC"/>
                </a:solidFill>
              </a:rPr>
              <a:t>Location-based AR Application</a:t>
            </a:r>
            <a:endParaRPr b="1" sz="2400">
              <a:solidFill>
                <a:srgbClr val="C6DAEC"/>
              </a:solidFill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rgbClr val="C6DAEC"/>
              </a:solidFill>
            </a:endParaRPr>
          </a:p>
        </p:txBody>
      </p:sp>
      <p:sp>
        <p:nvSpPr>
          <p:cNvPr id="348" name="Shape 348"/>
          <p:cNvSpPr txBox="1"/>
          <p:nvPr/>
        </p:nvSpPr>
        <p:spPr>
          <a:xfrm>
            <a:off x="1840025" y="2680238"/>
            <a:ext cx="6827400" cy="13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C6DAEC"/>
                </a:solidFill>
              </a:rPr>
              <a:t>Ανάλογα με το φίλτρο επιλογής του μπορεί να βρει πληροφορίες για τους τομείς υγείας, ασφάλειας, αλλά και για σημεία ενδιαφέροντος του δήμου.</a:t>
            </a:r>
            <a:endParaRPr sz="1800">
              <a:solidFill>
                <a:srgbClr val="C6DAEC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9" name="Shape 349"/>
          <p:cNvGrpSpPr/>
          <p:nvPr/>
        </p:nvGrpSpPr>
        <p:grpSpPr>
          <a:xfrm>
            <a:off x="733821" y="2246171"/>
            <a:ext cx="651119" cy="651156"/>
            <a:chOff x="570875" y="4322250"/>
            <a:chExt cx="443300" cy="443325"/>
          </a:xfrm>
        </p:grpSpPr>
        <p:sp>
          <p:nvSpPr>
            <p:cNvPr id="350" name="Shape 350"/>
            <p:cNvSpPr/>
            <p:nvPr/>
          </p:nvSpPr>
          <p:spPr>
            <a:xfrm>
              <a:off x="570875" y="4322250"/>
              <a:ext cx="443300" cy="443325"/>
            </a:xfrm>
            <a:custGeom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597725" y="4665400"/>
              <a:ext cx="73300" cy="73300"/>
            </a:xfrm>
            <a:custGeom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654525" y="4708150"/>
              <a:ext cx="47025" cy="47025"/>
            </a:xfrm>
            <a:custGeom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581250" y="4634875"/>
              <a:ext cx="47050" cy="47050"/>
            </a:xfrm>
            <a:custGeom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/>
          <p:nvPr/>
        </p:nvSpPr>
        <p:spPr>
          <a:xfrm>
            <a:off x="2811075" y="323450"/>
            <a:ext cx="38751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C6DAEC"/>
                </a:solidFill>
                <a:latin typeface="Nixie One"/>
                <a:ea typeface="Nixie One"/>
                <a:cs typeface="Nixie One"/>
                <a:sym typeface="Nixie One"/>
              </a:rPr>
              <a:t>Οφέλη για όλους!</a:t>
            </a:r>
            <a:endParaRPr b="1" sz="3000"/>
          </a:p>
        </p:txBody>
      </p:sp>
      <p:graphicFrame>
        <p:nvGraphicFramePr>
          <p:cNvPr id="359" name="Shape 359"/>
          <p:cNvGraphicFramePr/>
          <p:nvPr/>
        </p:nvGraphicFramePr>
        <p:xfrm>
          <a:off x="940575" y="20445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{43BBCA38-8502-45F0-9213-CD33CD92677F}</a:tableStyleId>
              </a:tblPr>
              <a:tblGrid>
                <a:gridCol w="3808050"/>
                <a:gridCol w="3808050"/>
              </a:tblGrid>
              <a:tr h="7019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u="sng">
                          <a:solidFill>
                            <a:srgbClr val="C6DAEC"/>
                          </a:solidFill>
                        </a:rPr>
                        <a:t>Δημότες</a:t>
                      </a:r>
                      <a:endParaRPr sz="2400" u="sng">
                        <a:solidFill>
                          <a:srgbClr val="C6DAEC"/>
                        </a:solidFill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u="sng">
                          <a:solidFill>
                            <a:srgbClr val="C6DAEC"/>
                          </a:solidFill>
                        </a:rPr>
                        <a:t>Δήμοι</a:t>
                      </a:r>
                      <a:endParaRPr sz="2400" u="sng">
                        <a:solidFill>
                          <a:srgbClr val="C6DAEC"/>
                        </a:solidFill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46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3F3F3"/>
                          </a:solidFill>
                        </a:rPr>
                        <a:t>Αμεσότητα πληροφόρησης</a:t>
                      </a:r>
                      <a:endParaRPr sz="18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3F3F3"/>
                          </a:solidFill>
                        </a:rPr>
                        <a:t>Χαμηλό</a:t>
                      </a:r>
                      <a:r>
                        <a:rPr lang="en" sz="1800">
                          <a:solidFill>
                            <a:srgbClr val="F3F3F3"/>
                          </a:solidFill>
                        </a:rPr>
                        <a:t> κόστος</a:t>
                      </a:r>
                      <a:endParaRPr sz="18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4769"/>
                    </a:solidFill>
                  </a:tcPr>
                </a:tc>
              </a:tr>
              <a:tr h="4546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3F3F3"/>
                          </a:solidFill>
                        </a:rPr>
                        <a:t>Ευκολία στη χρήση </a:t>
                      </a:r>
                      <a:endParaRPr sz="18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3F3F3"/>
                          </a:solidFill>
                        </a:rPr>
                        <a:t>Ευκολία ανανέωσης</a:t>
                      </a:r>
                      <a:endParaRPr sz="18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46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3F3F3"/>
                          </a:solidFill>
                        </a:rPr>
                        <a:t>Διαδραστική εμπειρία</a:t>
                      </a:r>
                      <a:endParaRPr sz="18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rgbClr val="F3F3F3"/>
                          </a:solidFill>
                        </a:rPr>
                        <a:t>Εκπαιδευτικές δράσεις</a:t>
                      </a:r>
                      <a:endParaRPr sz="18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9BBD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4769"/>
                    </a:solidFill>
                  </a:tcPr>
                </a:tc>
              </a:tr>
            </a:tbl>
          </a:graphicData>
        </a:graphic>
      </p:graphicFrame>
      <p:pic>
        <p:nvPicPr>
          <p:cNvPr id="360" name="Shape 3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3550" y="122325"/>
            <a:ext cx="2156994" cy="1739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/>
          <p:nvPr/>
        </p:nvSpPr>
        <p:spPr>
          <a:xfrm>
            <a:off x="5925925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0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66" name="Shape 366"/>
          <p:cNvSpPr/>
          <p:nvPr/>
        </p:nvSpPr>
        <p:spPr>
          <a:xfrm>
            <a:off x="764399" y="480277"/>
            <a:ext cx="204520" cy="354335"/>
          </a:xfrm>
          <a:custGeom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7" name="Shape 367"/>
          <p:cNvPicPr preferRelativeResize="0"/>
          <p:nvPr/>
        </p:nvPicPr>
        <p:blipFill rotWithShape="1">
          <a:blip r:embed="rId3">
            <a:alphaModFix/>
          </a:blip>
          <a:srcRect b="16469" l="0" r="0" t="16469"/>
          <a:stretch/>
        </p:blipFill>
        <p:spPr>
          <a:xfrm>
            <a:off x="1614050" y="1387200"/>
            <a:ext cx="3512800" cy="120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Shape 3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400" y="2694525"/>
            <a:ext cx="2926076" cy="8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Shape 3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7713" y="3181975"/>
            <a:ext cx="1710950" cy="171095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Shape 370"/>
          <p:cNvSpPr txBox="1"/>
          <p:nvPr>
            <p:ph idx="4294967295" type="ctrTitle"/>
          </p:nvPr>
        </p:nvSpPr>
        <p:spPr>
          <a:xfrm>
            <a:off x="2035050" y="251675"/>
            <a:ext cx="52101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Tech stack</a:t>
            </a:r>
            <a:endParaRPr sz="5000"/>
          </a:p>
        </p:txBody>
      </p:sp>
      <p:pic>
        <p:nvPicPr>
          <p:cNvPr id="371" name="Shape 3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92449" y="404949"/>
            <a:ext cx="2112100" cy="42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Shape 372"/>
          <p:cNvSpPr/>
          <p:nvPr/>
        </p:nvSpPr>
        <p:spPr>
          <a:xfrm>
            <a:off x="5763199" y="193349"/>
            <a:ext cx="2370597" cy="4756810"/>
          </a:xfrm>
          <a:custGeom>
            <a:pathLst>
              <a:path extrusionOk="0" h="61841" w="30819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184769"/>
          </a:solidFill>
          <a:ln cap="flat" cmpd="sng" w="19050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6128500" y="1609350"/>
            <a:ext cx="991800" cy="260100"/>
          </a:xfrm>
          <a:prstGeom prst="roundRect">
            <a:avLst>
              <a:gd fmla="val 16667" name="adj"/>
            </a:avLst>
          </a:prstGeom>
          <a:solidFill>
            <a:srgbClr val="CCCCCC">
              <a:alpha val="773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ΜΙΝΩΟΣ</a:t>
            </a:r>
            <a:endParaRPr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6128500" y="1914988"/>
            <a:ext cx="991800" cy="260100"/>
          </a:xfrm>
          <a:prstGeom prst="roundRect">
            <a:avLst>
              <a:gd fmla="val 16667" name="adj"/>
            </a:avLst>
          </a:prstGeom>
          <a:solidFill>
            <a:srgbClr val="CCCCCC">
              <a:alpha val="773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Impact"/>
                <a:ea typeface="Impact"/>
                <a:cs typeface="Impact"/>
                <a:sym typeface="Impact"/>
              </a:rPr>
              <a:t>750 -&gt; 2’</a:t>
            </a:r>
            <a:endParaRPr>
              <a:solidFill>
                <a:srgbClr val="1155CC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5" name="Shape 375"/>
          <p:cNvSpPr/>
          <p:nvPr/>
        </p:nvSpPr>
        <p:spPr>
          <a:xfrm>
            <a:off x="6128500" y="2220638"/>
            <a:ext cx="991800" cy="260100"/>
          </a:xfrm>
          <a:prstGeom prst="roundRect">
            <a:avLst>
              <a:gd fmla="val 16667" name="adj"/>
            </a:avLst>
          </a:prstGeom>
          <a:solidFill>
            <a:srgbClr val="CCCCCC">
              <a:alpha val="773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Impact"/>
                <a:ea typeface="Impact"/>
                <a:cs typeface="Impact"/>
                <a:sym typeface="Impact"/>
              </a:rPr>
              <a:t>856</a:t>
            </a:r>
            <a:r>
              <a:rPr lang="en">
                <a:solidFill>
                  <a:srgbClr val="1155CC"/>
                </a:solidFill>
                <a:latin typeface="Impact"/>
                <a:ea typeface="Impact"/>
                <a:cs typeface="Impact"/>
                <a:sym typeface="Impact"/>
              </a:rPr>
              <a:t> -&gt; 5’</a:t>
            </a:r>
            <a:endParaRPr>
              <a:solidFill>
                <a:srgbClr val="1155CC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6" name="Shape 376"/>
          <p:cNvSpPr/>
          <p:nvPr/>
        </p:nvSpPr>
        <p:spPr>
          <a:xfrm>
            <a:off x="6128500" y="2526288"/>
            <a:ext cx="991800" cy="260100"/>
          </a:xfrm>
          <a:prstGeom prst="roundRect">
            <a:avLst>
              <a:gd fmla="val 16667" name="adj"/>
            </a:avLst>
          </a:prstGeom>
          <a:solidFill>
            <a:srgbClr val="CCCCCC">
              <a:alpha val="773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Impact"/>
                <a:ea typeface="Impact"/>
                <a:cs typeface="Impact"/>
                <a:sym typeface="Impact"/>
              </a:rPr>
              <a:t>803 -&gt; 12’</a:t>
            </a:r>
            <a:endParaRPr>
              <a:solidFill>
                <a:srgbClr val="1155CC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6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/>
          <p:nvPr>
            <p:ph idx="1" type="body"/>
          </p:nvPr>
        </p:nvSpPr>
        <p:spPr>
          <a:xfrm>
            <a:off x="2051200" y="1140025"/>
            <a:ext cx="6282300" cy="34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Arial"/>
              <a:buChar char="◇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Χαμηλό κόστος συνεργασίας με τους δήμους</a:t>
            </a:r>
            <a:br>
              <a:rPr lang="en" sz="1800">
                <a:latin typeface="Arial"/>
                <a:ea typeface="Arial"/>
                <a:cs typeface="Arial"/>
                <a:sym typeface="Arial"/>
              </a:rPr>
            </a:b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◇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Ετήσιο κόστος συντήρησης</a:t>
            </a:r>
            <a:br>
              <a:rPr lang="en" sz="1800">
                <a:latin typeface="Arial"/>
                <a:ea typeface="Arial"/>
                <a:cs typeface="Arial"/>
                <a:sym typeface="Arial"/>
              </a:rPr>
            </a:b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◇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Επί πληρωμή layers πληροφοριών </a:t>
            </a:r>
            <a:br>
              <a:rPr lang="en" sz="1800">
                <a:latin typeface="Arial"/>
                <a:ea typeface="Arial"/>
                <a:cs typeface="Arial"/>
                <a:sym typeface="Arial"/>
              </a:rPr>
            </a:b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◇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Συνεργασία με οργανισμούς για προώθηση προϊόντων και πληροφοριών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Shape 382"/>
          <p:cNvSpPr txBox="1"/>
          <p:nvPr/>
        </p:nvSpPr>
        <p:spPr>
          <a:xfrm>
            <a:off x="2022250" y="-17300"/>
            <a:ext cx="6988800" cy="14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C6DAEC"/>
                </a:solidFill>
                <a:latin typeface="Nixie One"/>
                <a:ea typeface="Nixie One"/>
                <a:cs typeface="Nixie One"/>
                <a:sym typeface="Nixie One"/>
              </a:rPr>
              <a:t>Επιχειρηματικό μοντέλο </a:t>
            </a:r>
            <a:endParaRPr b="1" sz="3000"/>
          </a:p>
        </p:txBody>
      </p:sp>
      <p:grpSp>
        <p:nvGrpSpPr>
          <p:cNvPr id="383" name="Shape 383"/>
          <p:cNvGrpSpPr/>
          <p:nvPr/>
        </p:nvGrpSpPr>
        <p:grpSpPr>
          <a:xfrm>
            <a:off x="685529" y="2224870"/>
            <a:ext cx="720297" cy="682726"/>
            <a:chOff x="5300400" y="3670175"/>
            <a:chExt cx="421300" cy="399325"/>
          </a:xfrm>
        </p:grpSpPr>
        <p:sp>
          <p:nvSpPr>
            <p:cNvPr id="384" name="Shape 384"/>
            <p:cNvSpPr/>
            <p:nvPr/>
          </p:nvSpPr>
          <p:spPr>
            <a:xfrm>
              <a:off x="5300400" y="3708025"/>
              <a:ext cx="421300" cy="267450"/>
            </a:xfrm>
            <a:custGeom>
              <a:pathLst>
                <a:path extrusionOk="0" h="10698" w="16852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5498825" y="3670175"/>
              <a:ext cx="24450" cy="25650"/>
            </a:xfrm>
            <a:custGeom>
              <a:pathLst>
                <a:path extrusionOk="0" h="1026" w="978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5366325" y="3987675"/>
              <a:ext cx="61100" cy="81825"/>
            </a:xfrm>
            <a:custGeom>
              <a:pathLst>
                <a:path extrusionOk="0" h="3273" w="2444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5594700" y="3987675"/>
              <a:ext cx="61075" cy="81825"/>
            </a:xfrm>
            <a:custGeom>
              <a:pathLst>
                <a:path extrusionOk="0" h="3273" w="2443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5324825" y="3732450"/>
              <a:ext cx="372475" cy="218600"/>
            </a:xfrm>
            <a:custGeom>
              <a:pathLst>
                <a:path extrusionOk="0" h="8744" w="14899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Shape 393"/>
          <p:cNvPicPr preferRelativeResize="0"/>
          <p:nvPr/>
        </p:nvPicPr>
        <p:blipFill rotWithShape="1">
          <a:blip r:embed="rId3">
            <a:alphaModFix/>
          </a:blip>
          <a:srcRect b="16266" l="0" r="0" t="16266"/>
          <a:stretch/>
        </p:blipFill>
        <p:spPr>
          <a:xfrm>
            <a:off x="6141720" y="386925"/>
            <a:ext cx="2732700" cy="2458200"/>
          </a:xfrm>
          <a:prstGeom prst="hexagon">
            <a:avLst>
              <a:gd fmla="val 28393" name="adj"/>
              <a:gd fmla="val 115470" name="vf"/>
            </a:avLst>
          </a:prstGeom>
          <a:noFill/>
          <a:ln>
            <a:noFill/>
          </a:ln>
        </p:spPr>
      </p:pic>
      <p:pic>
        <p:nvPicPr>
          <p:cNvPr id="394" name="Shape 394"/>
          <p:cNvPicPr preferRelativeResize="0"/>
          <p:nvPr/>
        </p:nvPicPr>
        <p:blipFill rotWithShape="1">
          <a:blip r:embed="rId4">
            <a:alphaModFix/>
          </a:blip>
          <a:srcRect b="5027" l="0" r="0" t="5027"/>
          <a:stretch/>
        </p:blipFill>
        <p:spPr>
          <a:xfrm>
            <a:off x="396825" y="2215700"/>
            <a:ext cx="2732700" cy="2457900"/>
          </a:xfrm>
          <a:prstGeom prst="hexagon">
            <a:avLst>
              <a:gd fmla="val 28393" name="adj"/>
              <a:gd fmla="val 115470" name="vf"/>
            </a:avLst>
          </a:prstGeom>
          <a:noFill/>
          <a:ln>
            <a:noFill/>
          </a:ln>
        </p:spPr>
      </p:pic>
      <p:sp>
        <p:nvSpPr>
          <p:cNvPr id="395" name="Shape 395"/>
          <p:cNvSpPr txBox="1"/>
          <p:nvPr/>
        </p:nvSpPr>
        <p:spPr>
          <a:xfrm>
            <a:off x="3607500" y="1278375"/>
            <a:ext cx="27933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Κοσμάς Νεστούρης</a:t>
            </a:r>
            <a:br>
              <a:rPr b="1" lang="en" sz="1800">
                <a:solidFill>
                  <a:srgbClr val="FFFFFF"/>
                </a:solidFill>
              </a:rPr>
            </a:br>
            <a:r>
              <a:rPr b="1" lang="en" sz="1600">
                <a:solidFill>
                  <a:srgbClr val="CCCCCC"/>
                </a:solidFill>
              </a:rPr>
              <a:t>Business Developer</a:t>
            </a:r>
            <a:br>
              <a:rPr lang="en" sz="1800">
                <a:solidFill>
                  <a:srgbClr val="CCCCCC"/>
                </a:solidFill>
              </a:rPr>
            </a:br>
            <a:endParaRPr sz="1800">
              <a:solidFill>
                <a:srgbClr val="CCCCCC"/>
              </a:solidFill>
            </a:endParaRPr>
          </a:p>
        </p:txBody>
      </p:sp>
      <p:sp>
        <p:nvSpPr>
          <p:cNvPr id="396" name="Shape 396"/>
          <p:cNvSpPr txBox="1"/>
          <p:nvPr/>
        </p:nvSpPr>
        <p:spPr>
          <a:xfrm>
            <a:off x="3306900" y="3033950"/>
            <a:ext cx="3093900" cy="8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Απόστολος Βουλκίδης</a:t>
            </a:r>
            <a:br>
              <a:rPr b="1" lang="en" sz="1800">
                <a:solidFill>
                  <a:srgbClr val="FFFFFF"/>
                </a:solidFill>
              </a:rPr>
            </a:br>
            <a:r>
              <a:rPr b="1" lang="en" sz="1600">
                <a:solidFill>
                  <a:srgbClr val="CCCCCC"/>
                </a:solidFill>
              </a:rPr>
              <a:t>Software Developer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397" name="Shape 397"/>
          <p:cNvSpPr txBox="1"/>
          <p:nvPr>
            <p:ph idx="4294967295" type="ctrTitle"/>
          </p:nvPr>
        </p:nvSpPr>
        <p:spPr>
          <a:xfrm>
            <a:off x="2901700" y="195075"/>
            <a:ext cx="3458400" cy="77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/>
          <p:nvPr/>
        </p:nvSpPr>
        <p:spPr>
          <a:xfrm rot="-5400000">
            <a:off x="1053600" y="533300"/>
            <a:ext cx="1855800" cy="2142900"/>
          </a:xfrm>
          <a:custGeom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Shape 403"/>
          <p:cNvSpPr txBox="1"/>
          <p:nvPr>
            <p:ph idx="4294967295" type="ctrTitle"/>
          </p:nvPr>
        </p:nvSpPr>
        <p:spPr>
          <a:xfrm>
            <a:off x="3152775" y="1354750"/>
            <a:ext cx="4562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Thanks!</a:t>
            </a:r>
            <a:endParaRPr sz="8000"/>
          </a:p>
        </p:txBody>
      </p:sp>
      <p:sp>
        <p:nvSpPr>
          <p:cNvPr id="404" name="Shape 404"/>
          <p:cNvSpPr txBox="1"/>
          <p:nvPr>
            <p:ph idx="4294967295" type="body"/>
          </p:nvPr>
        </p:nvSpPr>
        <p:spPr>
          <a:xfrm>
            <a:off x="3286475" y="2400250"/>
            <a:ext cx="4562100" cy="9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/>
              <a:t>Any questions?</a:t>
            </a:r>
            <a:endParaRPr/>
          </a:p>
        </p:txBody>
      </p:sp>
      <p:sp>
        <p:nvSpPr>
          <p:cNvPr id="405" name="Shape 405"/>
          <p:cNvSpPr/>
          <p:nvPr/>
        </p:nvSpPr>
        <p:spPr>
          <a:xfrm>
            <a:off x="1371617" y="1024856"/>
            <a:ext cx="1159900" cy="1159789"/>
          </a:xfrm>
          <a:custGeom>
            <a:pathLst>
              <a:path extrusionOk="0" h="16901" w="16902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